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o.wikipedia.org/wiki/Chi%C5%9Fin%C4%83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ro-RO" dirty="0" smtClean="0"/>
              <a:t>REALIZAREA PRODUSELOR DIN LUT ȘI CERAMICĂ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2971800"/>
            <a:ext cx="464820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39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Olar din </a:t>
            </a:r>
            <a:r>
              <a:rPr lang="vi-VN" dirty="0">
                <a:hlinkClick r:id="rId2" tooltip="Chişinău"/>
              </a:rPr>
              <a:t>Chișinău</a:t>
            </a:r>
            <a:r>
              <a:rPr lang="vi-VN" dirty="0" smtClean="0"/>
              <a:t>,</a:t>
            </a:r>
            <a:endParaRPr lang="ro-RO" dirty="0" smtClean="0"/>
          </a:p>
          <a:p>
            <a:pPr marL="0" indent="0">
              <a:buNone/>
            </a:pPr>
            <a:r>
              <a:rPr lang="vi-VN" dirty="0" smtClean="0"/>
              <a:t> în </a:t>
            </a:r>
            <a:r>
              <a:rPr lang="vi-VN" dirty="0"/>
              <a:t>jur de 1900</a:t>
            </a:r>
            <a:r>
              <a:rPr lang="vi-VN" dirty="0" smtClean="0"/>
              <a:t>.</a:t>
            </a:r>
            <a:endParaRPr lang="ro-RO" dirty="0" smtClean="0"/>
          </a:p>
          <a:p>
            <a:pPr marL="0" indent="0">
              <a:buNone/>
            </a:pPr>
            <a:r>
              <a:rPr lang="vi-VN" dirty="0" smtClean="0"/>
              <a:t> Roata </a:t>
            </a:r>
            <a:r>
              <a:rPr lang="vi-VN" dirty="0"/>
              <a:t>învârtită </a:t>
            </a:r>
            <a:endParaRPr lang="ro-RO" dirty="0" smtClean="0"/>
          </a:p>
          <a:p>
            <a:pPr marL="0" indent="0">
              <a:buNone/>
            </a:pPr>
            <a:r>
              <a:rPr lang="vi-VN" dirty="0" smtClean="0"/>
              <a:t>direct </a:t>
            </a:r>
            <a:r>
              <a:rPr lang="vi-VN" dirty="0"/>
              <a:t>cu </a:t>
            </a:r>
            <a:r>
              <a:rPr lang="vi-VN" dirty="0" smtClean="0"/>
              <a:t>piciorul</a:t>
            </a:r>
            <a:r>
              <a:rPr lang="ro-RO" dirty="0" smtClean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1524000"/>
            <a:ext cx="368141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23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Exerciții:</a:t>
            </a:r>
            <a:br>
              <a:rPr lang="ro-R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ro-RO" dirty="0" smtClean="0"/>
              <a:t>1. Matria primă pentru obținerea lutului este...............</a:t>
            </a:r>
          </a:p>
          <a:p>
            <a:r>
              <a:rPr lang="ro-RO" dirty="0" smtClean="0"/>
              <a:t>2. Care sunt operațiile tehnologice de prelucare a produselor din lut?</a:t>
            </a:r>
          </a:p>
          <a:p>
            <a:r>
              <a:rPr lang="ro-RO" dirty="0" smtClean="0"/>
              <a:t>3. Cum sunt finisate produsele de olărit?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3733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91" y="3886200"/>
            <a:ext cx="3429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66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57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TEHNICI DE REALIZARE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i="1" dirty="0" smtClean="0"/>
              <a:t>Obținerea manuală </a:t>
            </a:r>
            <a:r>
              <a:rPr lang="ro-RO" dirty="0" smtClean="0"/>
              <a:t>a produselor din lut și ceramică se numește </a:t>
            </a:r>
            <a:r>
              <a:rPr lang="ro-RO" b="1" dirty="0" smtClean="0"/>
              <a:t>olărit</a:t>
            </a:r>
            <a:r>
              <a:rPr lang="ro-RO" dirty="0" smtClean="0"/>
              <a:t>, iar materialul de bază folosit este argila.</a:t>
            </a:r>
            <a:endParaRPr lang="ro-RO" dirty="0"/>
          </a:p>
          <a:p>
            <a:r>
              <a:rPr lang="ro-RO" dirty="0" smtClean="0"/>
              <a:t>1. Modelare liberă.</a:t>
            </a:r>
          </a:p>
          <a:p>
            <a:endParaRPr lang="ro-RO" dirty="0" smtClean="0"/>
          </a:p>
          <a:p>
            <a:r>
              <a:rPr lang="ro-RO" dirty="0" smtClean="0"/>
              <a:t>2. Olăritul, folosind roata olarului.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3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Produse obținute prin modelare liberă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62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40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Roata olarului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Are în componență două discuri:</a:t>
            </a:r>
          </a:p>
          <a:p>
            <a:r>
              <a:rPr lang="ro-RO" dirty="0"/>
              <a:t>-unul superior, mai mic, pe care se așează bulgărele de lut </a:t>
            </a:r>
            <a:r>
              <a:rPr lang="ro-RO" dirty="0" smtClean="0"/>
              <a:t>,ce se prelucrează;</a:t>
            </a:r>
            <a:endParaRPr lang="ro-RO" dirty="0"/>
          </a:p>
          <a:p>
            <a:r>
              <a:rPr lang="ro-RO" dirty="0"/>
              <a:t>- unul inferior, mai mare, căruia i se imprimă mișcarea de rotație prin intermediul </a:t>
            </a:r>
            <a:r>
              <a:rPr lang="ro-RO" dirty="0" smtClean="0"/>
              <a:t>pedalei.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38745"/>
            <a:ext cx="396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18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Operații tehnologice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/>
              <a:t>1. Operații de pregătire</a:t>
            </a:r>
            <a:r>
              <a:rPr lang="ro-RO" dirty="0" smtClean="0"/>
              <a:t>:</a:t>
            </a:r>
          </a:p>
          <a:p>
            <a:r>
              <a:rPr lang="ro-RO" dirty="0" smtClean="0"/>
              <a:t>Curățarea argilei de impuritați;</a:t>
            </a:r>
          </a:p>
          <a:p>
            <a:r>
              <a:rPr lang="ro-RO" dirty="0" smtClean="0"/>
              <a:t>Frământarea argilei în amestec cu apa;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70118"/>
            <a:ext cx="4722885" cy="275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82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/>
              <a:t>Operații de prelucrare:</a:t>
            </a:r>
          </a:p>
          <a:p>
            <a:r>
              <a:rPr lang="ro-RO" dirty="0" smtClean="0"/>
              <a:t>-tăierea lutului în bucăți;</a:t>
            </a:r>
          </a:p>
          <a:p>
            <a:r>
              <a:rPr lang="ro-RO" dirty="0" smtClean="0"/>
              <a:t>-formarea bulgărelui ;</a:t>
            </a:r>
          </a:p>
          <a:p>
            <a:r>
              <a:rPr lang="ro-RO" dirty="0" smtClean="0"/>
              <a:t>-modelarea;</a:t>
            </a:r>
          </a:p>
          <a:p>
            <a:r>
              <a:rPr lang="ro-RO" dirty="0" smtClean="0"/>
              <a:t>-tăierea produsului și scoaterea lui de pe discul roții;</a:t>
            </a:r>
          </a:p>
          <a:p>
            <a:r>
              <a:rPr lang="ro-RO" dirty="0" smtClean="0"/>
              <a:t>-uscarea produsului.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2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16473"/>
            <a:ext cx="2667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91" y="1916473"/>
            <a:ext cx="259772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1828800"/>
            <a:ext cx="2819400" cy="351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4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3. Operații de finisare:</a:t>
            </a:r>
          </a:p>
          <a:p>
            <a:r>
              <a:rPr lang="ro-RO" dirty="0" smtClean="0"/>
              <a:t>- arderea produsului;</a:t>
            </a:r>
          </a:p>
          <a:p>
            <a:r>
              <a:rPr lang="ro-RO" dirty="0" smtClean="0"/>
              <a:t>- decorarea produsului.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95700"/>
            <a:ext cx="41433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95700"/>
            <a:ext cx="32766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507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193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REALIZAREA PRODUSELOR DIN LUT ȘI CERAMICĂ</vt:lpstr>
      <vt:lpstr>PowerPoint Presentation</vt:lpstr>
      <vt:lpstr>TEHNICI DE REALIZARE</vt:lpstr>
      <vt:lpstr>Produse obținute prin modelare liberă</vt:lpstr>
      <vt:lpstr>Roata olarului</vt:lpstr>
      <vt:lpstr>Operații tehnologice</vt:lpstr>
      <vt:lpstr>PowerPoint Presentation</vt:lpstr>
      <vt:lpstr>PowerPoint Presentation</vt:lpstr>
      <vt:lpstr>PowerPoint Presentation</vt:lpstr>
      <vt:lpstr>PowerPoint Presentation</vt:lpstr>
      <vt:lpstr>Exerciții: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REALIZAREA PRODUSELOR DIN LUT ȘI CERAMICĂ</dc:title>
  <dc:creator>Anda</dc:creator>
  <cp:lastModifiedBy>Anda</cp:lastModifiedBy>
  <cp:revision>5</cp:revision>
  <dcterms:created xsi:type="dcterms:W3CDTF">2006-08-16T00:00:00Z</dcterms:created>
  <dcterms:modified xsi:type="dcterms:W3CDTF">2020-03-16T12:08:01Z</dcterms:modified>
</cp:coreProperties>
</file>